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57" r:id="rId4"/>
    <p:sldId id="258" r:id="rId5"/>
    <p:sldId id="259" r:id="rId6"/>
    <p:sldId id="266" r:id="rId7"/>
    <p:sldId id="260" r:id="rId8"/>
    <p:sldId id="261" r:id="rId9"/>
    <p:sldId id="267" r:id="rId10"/>
    <p:sldId id="262" r:id="rId11"/>
    <p:sldId id="268" r:id="rId12"/>
    <p:sldId id="263" r:id="rId13"/>
    <p:sldId id="269" r:id="rId14"/>
    <p:sldId id="270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68FB6F-D656-EA67-6120-D7B90E3564C3}" v="14" dt="2022-12-08T06:11:19.178"/>
    <p1510:client id="{1171DD5F-C954-98B9-4400-9C8CCB0F52D7}" v="29" dt="2022-12-08T15:33:22.650"/>
    <p1510:client id="{167F6DEC-21CC-69BA-029A-A0E1395C3186}" v="1105" dt="2022-12-08T00:18:45.696"/>
    <p1510:client id="{295890BD-054A-E398-FFDA-C8E74F244F43}" v="899" dt="2022-12-08T03:42:12.197"/>
    <p1510:client id="{7E20821C-33AD-4FBE-DE5A-1F771F6C24D1}" v="545" dt="2022-12-07T19:05:36.888"/>
    <p1510:client id="{9321F34B-9914-CC14-7239-32BE0402CEF4}" v="23" dt="2022-12-08T03:12:40.459"/>
    <p1510:client id="{98867492-137C-631E-372F-DB89E961EB26}" v="300" dt="2022-12-07T17:54:23.903"/>
    <p1510:client id="{AACAD2BE-9E3A-70F2-C5C3-6B9DAFDDE59C}" v="141" dt="2022-12-07T18:12:45.953"/>
    <p1510:client id="{B2ADEE89-3C35-179D-1845-D3D75E4B33BE}" v="2" dt="2022-12-07T04:49:19.3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64107E-DC1C-4489-BB2A-0174B1ED730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9BC50A4-26B6-4F5B-B157-7DEB4759DD3A}">
      <dgm:prSet/>
      <dgm:spPr/>
      <dgm:t>
        <a:bodyPr/>
        <a:lstStyle/>
        <a:p>
          <a:pPr rtl="0"/>
          <a:r>
            <a:rPr lang="en-US" dirty="0"/>
            <a:t>Sanjay Varma Datla    -  002754014</a:t>
          </a:r>
          <a:r>
            <a:rPr lang="en-US" dirty="0">
              <a:latin typeface="Calibri Light" panose="020F0302020204030204"/>
            </a:rPr>
            <a:t> </a:t>
          </a:r>
          <a:br>
            <a:rPr lang="en-US" dirty="0">
              <a:latin typeface="Calibri Light" panose="020F0302020204030204"/>
            </a:rPr>
          </a:br>
          <a:r>
            <a:rPr lang="en-US" dirty="0">
              <a:latin typeface="Calibri Light" panose="020F0302020204030204"/>
            </a:rPr>
            <a:t>(UI, </a:t>
          </a:r>
          <a:r>
            <a:rPr lang="en-US" dirty="0" err="1">
              <a:latin typeface="Calibri Light" panose="020F0302020204030204"/>
            </a:rPr>
            <a:t>SignUp</a:t>
          </a:r>
          <a:r>
            <a:rPr lang="en-US" dirty="0">
              <a:latin typeface="Calibri Light" panose="020F0302020204030204"/>
            </a:rPr>
            <a:t>, Login, JWT, Email verification)</a:t>
          </a:r>
        </a:p>
      </dgm:t>
    </dgm:pt>
    <dgm:pt modelId="{5E3E5F70-B472-45F1-9313-A5A6014436EF}" type="parTrans" cxnId="{D2486186-E7C1-4FF4-92B1-0BFC50526C20}">
      <dgm:prSet/>
      <dgm:spPr/>
      <dgm:t>
        <a:bodyPr/>
        <a:lstStyle/>
        <a:p>
          <a:endParaRPr lang="en-US"/>
        </a:p>
      </dgm:t>
    </dgm:pt>
    <dgm:pt modelId="{EF3C2B30-AA31-4E8B-BD29-89454921B458}" type="sibTrans" cxnId="{D2486186-E7C1-4FF4-92B1-0BFC50526C20}">
      <dgm:prSet/>
      <dgm:spPr/>
      <dgm:t>
        <a:bodyPr/>
        <a:lstStyle/>
        <a:p>
          <a:endParaRPr lang="en-US"/>
        </a:p>
      </dgm:t>
    </dgm:pt>
    <dgm:pt modelId="{9F13AAE4-5D67-4524-8873-164921A28B26}">
      <dgm:prSet/>
      <dgm:spPr/>
      <dgm:t>
        <a:bodyPr/>
        <a:lstStyle/>
        <a:p>
          <a:pPr rtl="0"/>
          <a:r>
            <a:rPr lang="en-US" dirty="0"/>
            <a:t>Tiyasha Sen                </a:t>
          </a:r>
          <a:r>
            <a:rPr lang="en-US" dirty="0">
              <a:latin typeface="Calibri Light" panose="020F0302020204030204"/>
            </a:rPr>
            <a:t>   </a:t>
          </a:r>
          <a:r>
            <a:rPr lang="en-US" dirty="0"/>
            <a:t>-  002727486</a:t>
          </a:r>
          <a:r>
            <a:rPr lang="en-US" dirty="0">
              <a:latin typeface="Calibri Light" panose="020F0302020204030204"/>
            </a:rPr>
            <a:t> </a:t>
          </a:r>
          <a:br>
            <a:rPr lang="en-US" dirty="0">
              <a:latin typeface="Calibri Light" panose="020F0302020204030204"/>
            </a:rPr>
          </a:br>
          <a:r>
            <a:rPr lang="en-US" dirty="0">
              <a:latin typeface="Calibri Light" panose="020F0302020204030204"/>
            </a:rPr>
            <a:t>(UI, Job Listings, )</a:t>
          </a:r>
          <a:endParaRPr lang="en-US" dirty="0"/>
        </a:p>
      </dgm:t>
    </dgm:pt>
    <dgm:pt modelId="{2E06626A-F842-4E51-8434-7223CFC4EDD8}" type="parTrans" cxnId="{7BBF40AA-E473-4583-A047-AD223589EEAE}">
      <dgm:prSet/>
      <dgm:spPr/>
      <dgm:t>
        <a:bodyPr/>
        <a:lstStyle/>
        <a:p>
          <a:endParaRPr lang="en-US"/>
        </a:p>
      </dgm:t>
    </dgm:pt>
    <dgm:pt modelId="{AED7240D-898A-4B89-A568-042949149739}" type="sibTrans" cxnId="{7BBF40AA-E473-4583-A047-AD223589EEAE}">
      <dgm:prSet/>
      <dgm:spPr/>
      <dgm:t>
        <a:bodyPr/>
        <a:lstStyle/>
        <a:p>
          <a:endParaRPr lang="en-US"/>
        </a:p>
      </dgm:t>
    </dgm:pt>
    <dgm:pt modelId="{FDBA11FA-4231-4B3F-A757-3A47673AFC15}">
      <dgm:prSet/>
      <dgm:spPr/>
      <dgm:t>
        <a:bodyPr/>
        <a:lstStyle/>
        <a:p>
          <a:pPr rtl="0"/>
          <a:r>
            <a:rPr lang="en-US" dirty="0" err="1"/>
            <a:t>Ruthala</a:t>
          </a:r>
          <a:r>
            <a:rPr lang="en-US" dirty="0"/>
            <a:t> Shiva </a:t>
          </a:r>
          <a:r>
            <a:rPr lang="en-US" dirty="0" err="1"/>
            <a:t>charan</a:t>
          </a:r>
          <a:r>
            <a:rPr lang="en-US" dirty="0"/>
            <a:t>      </a:t>
          </a:r>
          <a:r>
            <a:rPr lang="en-US" dirty="0">
              <a:latin typeface="Calibri Light" panose="020F0302020204030204"/>
            </a:rPr>
            <a:t> </a:t>
          </a:r>
          <a:r>
            <a:rPr lang="en-US" dirty="0"/>
            <a:t>-  </a:t>
          </a:r>
          <a:r>
            <a:rPr lang="en-US" dirty="0">
              <a:latin typeface="Calibri Light" panose="020F0302020204030204"/>
            </a:rPr>
            <a:t>002775946 </a:t>
          </a:r>
          <a:br>
            <a:rPr lang="en-US" dirty="0">
              <a:latin typeface="Calibri Light" panose="020F0302020204030204"/>
            </a:rPr>
          </a:br>
          <a:r>
            <a:rPr lang="en-US" dirty="0">
              <a:latin typeface="Calibri Light" panose="020F0302020204030204"/>
            </a:rPr>
            <a:t>(UI, Mock Interview, Google Drive &amp; Google Calendar Intergration, Deployment)</a:t>
          </a:r>
        </a:p>
      </dgm:t>
    </dgm:pt>
    <dgm:pt modelId="{64ABCD28-BFE1-4514-9376-078F58B85A9A}" type="parTrans" cxnId="{F209D602-6B9D-4812-B4AD-E0D3A769D497}">
      <dgm:prSet/>
      <dgm:spPr/>
      <dgm:t>
        <a:bodyPr/>
        <a:lstStyle/>
        <a:p>
          <a:endParaRPr lang="en-US"/>
        </a:p>
      </dgm:t>
    </dgm:pt>
    <dgm:pt modelId="{A17B63E4-56B5-47EF-A7C1-3D3A32E50261}" type="sibTrans" cxnId="{F209D602-6B9D-4812-B4AD-E0D3A769D497}">
      <dgm:prSet/>
      <dgm:spPr/>
      <dgm:t>
        <a:bodyPr/>
        <a:lstStyle/>
        <a:p>
          <a:endParaRPr lang="en-US"/>
        </a:p>
      </dgm:t>
    </dgm:pt>
    <dgm:pt modelId="{310527A1-B117-42F7-83B5-A7A04D5791D4}">
      <dgm:prSet/>
      <dgm:spPr/>
      <dgm:t>
        <a:bodyPr/>
        <a:lstStyle/>
        <a:p>
          <a:pPr rtl="0"/>
          <a:r>
            <a:rPr lang="en-US" dirty="0"/>
            <a:t>Nikhil Reddy </a:t>
          </a:r>
          <a:r>
            <a:rPr lang="en-US" dirty="0" err="1"/>
            <a:t>Polepally</a:t>
          </a:r>
          <a:r>
            <a:rPr lang="en-US" dirty="0"/>
            <a:t>. </a:t>
          </a:r>
          <a:r>
            <a:rPr lang="en-US" dirty="0">
              <a:latin typeface="Calibri Light" panose="020F0302020204030204"/>
            </a:rPr>
            <a:t>  </a:t>
          </a:r>
          <a:r>
            <a:rPr lang="en-US" dirty="0"/>
            <a:t>-   002776998</a:t>
          </a:r>
          <a:br>
            <a:rPr lang="en-US" dirty="0">
              <a:latin typeface="Calibri Light" panose="020F0302020204030204"/>
            </a:rPr>
          </a:br>
          <a:r>
            <a:rPr lang="en-US" dirty="0">
              <a:latin typeface="Calibri Light" panose="020F0302020204030204"/>
            </a:rPr>
            <a:t>(UI, Interview Experience, Calender)</a:t>
          </a:r>
          <a:endParaRPr lang="en-US" dirty="0"/>
        </a:p>
      </dgm:t>
    </dgm:pt>
    <dgm:pt modelId="{B04D7659-480D-474C-BE16-0FEE4D0AB3CB}" type="parTrans" cxnId="{4A614458-3185-48BA-A61D-D702A3F9A02B}">
      <dgm:prSet/>
      <dgm:spPr/>
      <dgm:t>
        <a:bodyPr/>
        <a:lstStyle/>
        <a:p>
          <a:endParaRPr lang="en-US"/>
        </a:p>
      </dgm:t>
    </dgm:pt>
    <dgm:pt modelId="{5BE82A75-A9CA-4589-8E9A-23B8BCCF1FBF}" type="sibTrans" cxnId="{4A614458-3185-48BA-A61D-D702A3F9A02B}">
      <dgm:prSet/>
      <dgm:spPr/>
      <dgm:t>
        <a:bodyPr/>
        <a:lstStyle/>
        <a:p>
          <a:endParaRPr lang="en-US"/>
        </a:p>
      </dgm:t>
    </dgm:pt>
    <dgm:pt modelId="{28FBCE53-FF18-43B9-A761-4DF9AD686100}" type="pres">
      <dgm:prSet presAssocID="{B864107E-DC1C-4489-BB2A-0174B1ED7307}" presName="linear" presStyleCnt="0">
        <dgm:presLayoutVars>
          <dgm:animLvl val="lvl"/>
          <dgm:resizeHandles val="exact"/>
        </dgm:presLayoutVars>
      </dgm:prSet>
      <dgm:spPr/>
    </dgm:pt>
    <dgm:pt modelId="{A0F4A1B2-9DC8-4C66-8AB8-74F0E499D2D0}" type="pres">
      <dgm:prSet presAssocID="{C9BC50A4-26B6-4F5B-B157-7DEB4759DD3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CB27AFB-FE78-4BD6-A8F7-0F25ACEEF979}" type="pres">
      <dgm:prSet presAssocID="{EF3C2B30-AA31-4E8B-BD29-89454921B458}" presName="spacer" presStyleCnt="0"/>
      <dgm:spPr/>
    </dgm:pt>
    <dgm:pt modelId="{D06A5F2F-5907-4BB0-B7F0-26F8AE7F84D5}" type="pres">
      <dgm:prSet presAssocID="{9F13AAE4-5D67-4524-8873-164921A28B2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5B43E31-DAEB-406A-9474-97D2BB4416FC}" type="pres">
      <dgm:prSet presAssocID="{AED7240D-898A-4B89-A568-042949149739}" presName="spacer" presStyleCnt="0"/>
      <dgm:spPr/>
    </dgm:pt>
    <dgm:pt modelId="{CBFA6D60-5DF9-4357-A953-E4B3E32F927D}" type="pres">
      <dgm:prSet presAssocID="{FDBA11FA-4231-4B3F-A757-3A47673AFC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19FD480-D41C-466A-A5AE-23290DE610D8}" type="pres">
      <dgm:prSet presAssocID="{A17B63E4-56B5-47EF-A7C1-3D3A32E50261}" presName="spacer" presStyleCnt="0"/>
      <dgm:spPr/>
    </dgm:pt>
    <dgm:pt modelId="{3284B2CD-571F-4E95-A178-6737786D2E0F}" type="pres">
      <dgm:prSet presAssocID="{310527A1-B117-42F7-83B5-A7A04D5791D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209D602-6B9D-4812-B4AD-E0D3A769D497}" srcId="{B864107E-DC1C-4489-BB2A-0174B1ED7307}" destId="{FDBA11FA-4231-4B3F-A757-3A47673AFC15}" srcOrd="2" destOrd="0" parTransId="{64ABCD28-BFE1-4514-9376-078F58B85A9A}" sibTransId="{A17B63E4-56B5-47EF-A7C1-3D3A32E50261}"/>
    <dgm:cxn modelId="{4A614458-3185-48BA-A61D-D702A3F9A02B}" srcId="{B864107E-DC1C-4489-BB2A-0174B1ED7307}" destId="{310527A1-B117-42F7-83B5-A7A04D5791D4}" srcOrd="3" destOrd="0" parTransId="{B04D7659-480D-474C-BE16-0FEE4D0AB3CB}" sibTransId="{5BE82A75-A9CA-4589-8E9A-23B8BCCF1FBF}"/>
    <dgm:cxn modelId="{2CB5FA84-E373-4861-85EA-36077999E9AD}" type="presOf" srcId="{310527A1-B117-42F7-83B5-A7A04D5791D4}" destId="{3284B2CD-571F-4E95-A178-6737786D2E0F}" srcOrd="0" destOrd="0" presId="urn:microsoft.com/office/officeart/2005/8/layout/vList2"/>
    <dgm:cxn modelId="{D2486186-E7C1-4FF4-92B1-0BFC50526C20}" srcId="{B864107E-DC1C-4489-BB2A-0174B1ED7307}" destId="{C9BC50A4-26B6-4F5B-B157-7DEB4759DD3A}" srcOrd="0" destOrd="0" parTransId="{5E3E5F70-B472-45F1-9313-A5A6014436EF}" sibTransId="{EF3C2B30-AA31-4E8B-BD29-89454921B458}"/>
    <dgm:cxn modelId="{611E0187-0402-47F5-A045-28A15DB4AC44}" type="presOf" srcId="{B864107E-DC1C-4489-BB2A-0174B1ED7307}" destId="{28FBCE53-FF18-43B9-A761-4DF9AD686100}" srcOrd="0" destOrd="0" presId="urn:microsoft.com/office/officeart/2005/8/layout/vList2"/>
    <dgm:cxn modelId="{7BBF40AA-E473-4583-A047-AD223589EEAE}" srcId="{B864107E-DC1C-4489-BB2A-0174B1ED7307}" destId="{9F13AAE4-5D67-4524-8873-164921A28B26}" srcOrd="1" destOrd="0" parTransId="{2E06626A-F842-4E51-8434-7223CFC4EDD8}" sibTransId="{AED7240D-898A-4B89-A568-042949149739}"/>
    <dgm:cxn modelId="{1E34C6DA-F3E8-487F-86DC-365F905CD1C8}" type="presOf" srcId="{9F13AAE4-5D67-4524-8873-164921A28B26}" destId="{D06A5F2F-5907-4BB0-B7F0-26F8AE7F84D5}" srcOrd="0" destOrd="0" presId="urn:microsoft.com/office/officeart/2005/8/layout/vList2"/>
    <dgm:cxn modelId="{20CFFDE9-40F3-4251-8D2C-4F02BC3ABEF3}" type="presOf" srcId="{FDBA11FA-4231-4B3F-A757-3A47673AFC15}" destId="{CBFA6D60-5DF9-4357-A953-E4B3E32F927D}" srcOrd="0" destOrd="0" presId="urn:microsoft.com/office/officeart/2005/8/layout/vList2"/>
    <dgm:cxn modelId="{516960F8-C417-4B19-8C08-BDDDF9E4F19D}" type="presOf" srcId="{C9BC50A4-26B6-4F5B-B157-7DEB4759DD3A}" destId="{A0F4A1B2-9DC8-4C66-8AB8-74F0E499D2D0}" srcOrd="0" destOrd="0" presId="urn:microsoft.com/office/officeart/2005/8/layout/vList2"/>
    <dgm:cxn modelId="{EA2EFDD9-E84F-4509-A0D8-98848D8B177D}" type="presParOf" srcId="{28FBCE53-FF18-43B9-A761-4DF9AD686100}" destId="{A0F4A1B2-9DC8-4C66-8AB8-74F0E499D2D0}" srcOrd="0" destOrd="0" presId="urn:microsoft.com/office/officeart/2005/8/layout/vList2"/>
    <dgm:cxn modelId="{590F17E8-0228-456B-9810-AF4FD0C6E1F3}" type="presParOf" srcId="{28FBCE53-FF18-43B9-A761-4DF9AD686100}" destId="{2CB27AFB-FE78-4BD6-A8F7-0F25ACEEF979}" srcOrd="1" destOrd="0" presId="urn:microsoft.com/office/officeart/2005/8/layout/vList2"/>
    <dgm:cxn modelId="{72347C01-3975-4F0D-A8B6-E86EF1A40BB8}" type="presParOf" srcId="{28FBCE53-FF18-43B9-A761-4DF9AD686100}" destId="{D06A5F2F-5907-4BB0-B7F0-26F8AE7F84D5}" srcOrd="2" destOrd="0" presId="urn:microsoft.com/office/officeart/2005/8/layout/vList2"/>
    <dgm:cxn modelId="{0C4787A3-9146-4121-B656-64FCA62BF894}" type="presParOf" srcId="{28FBCE53-FF18-43B9-A761-4DF9AD686100}" destId="{05B43E31-DAEB-406A-9474-97D2BB4416FC}" srcOrd="3" destOrd="0" presId="urn:microsoft.com/office/officeart/2005/8/layout/vList2"/>
    <dgm:cxn modelId="{F81FED71-A931-4CFA-95BA-FB7EB5A145FF}" type="presParOf" srcId="{28FBCE53-FF18-43B9-A761-4DF9AD686100}" destId="{CBFA6D60-5DF9-4357-A953-E4B3E32F927D}" srcOrd="4" destOrd="0" presId="urn:microsoft.com/office/officeart/2005/8/layout/vList2"/>
    <dgm:cxn modelId="{B4D7F057-448D-4CD9-BC4F-7E3F53E0567B}" type="presParOf" srcId="{28FBCE53-FF18-43B9-A761-4DF9AD686100}" destId="{119FD480-D41C-466A-A5AE-23290DE610D8}" srcOrd="5" destOrd="0" presId="urn:microsoft.com/office/officeart/2005/8/layout/vList2"/>
    <dgm:cxn modelId="{F3D1670E-1A6F-4297-AEAC-06766DC6042C}" type="presParOf" srcId="{28FBCE53-FF18-43B9-A761-4DF9AD686100}" destId="{3284B2CD-571F-4E95-A178-6737786D2E0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F4A1B2-9DC8-4C66-8AB8-74F0E499D2D0}">
      <dsp:nvSpPr>
        <dsp:cNvPr id="0" name=""/>
        <dsp:cNvSpPr/>
      </dsp:nvSpPr>
      <dsp:spPr>
        <a:xfrm>
          <a:off x="0" y="79715"/>
          <a:ext cx="6263640" cy="128663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Sanjay Varma Datla    -  002754014</a:t>
          </a:r>
          <a:r>
            <a:rPr lang="en-US" sz="2300" kern="1200" dirty="0">
              <a:latin typeface="Calibri Light" panose="020F0302020204030204"/>
            </a:rPr>
            <a:t> </a:t>
          </a:r>
          <a:br>
            <a:rPr lang="en-US" sz="2300" kern="1200" dirty="0">
              <a:latin typeface="Calibri Light" panose="020F0302020204030204"/>
            </a:rPr>
          </a:br>
          <a:r>
            <a:rPr lang="en-US" sz="2300" kern="1200" dirty="0">
              <a:latin typeface="Calibri Light" panose="020F0302020204030204"/>
            </a:rPr>
            <a:t>(UI, </a:t>
          </a:r>
          <a:r>
            <a:rPr lang="en-US" sz="2300" kern="1200" dirty="0" err="1">
              <a:latin typeface="Calibri Light" panose="020F0302020204030204"/>
            </a:rPr>
            <a:t>SignUp</a:t>
          </a:r>
          <a:r>
            <a:rPr lang="en-US" sz="2300" kern="1200" dirty="0">
              <a:latin typeface="Calibri Light" panose="020F0302020204030204"/>
            </a:rPr>
            <a:t>, Login, JWT, Email verification)</a:t>
          </a:r>
        </a:p>
      </dsp:txBody>
      <dsp:txXfrm>
        <a:off x="62808" y="142523"/>
        <a:ext cx="6138024" cy="1161018"/>
      </dsp:txXfrm>
    </dsp:sp>
    <dsp:sp modelId="{D06A5F2F-5907-4BB0-B7F0-26F8AE7F84D5}">
      <dsp:nvSpPr>
        <dsp:cNvPr id="0" name=""/>
        <dsp:cNvSpPr/>
      </dsp:nvSpPr>
      <dsp:spPr>
        <a:xfrm>
          <a:off x="0" y="1432589"/>
          <a:ext cx="6263640" cy="1286634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Tiyasha Sen                </a:t>
          </a:r>
          <a:r>
            <a:rPr lang="en-US" sz="2300" kern="1200" dirty="0">
              <a:latin typeface="Calibri Light" panose="020F0302020204030204"/>
            </a:rPr>
            <a:t>   </a:t>
          </a:r>
          <a:r>
            <a:rPr lang="en-US" sz="2300" kern="1200" dirty="0"/>
            <a:t>-  002727486</a:t>
          </a:r>
          <a:r>
            <a:rPr lang="en-US" sz="2300" kern="1200" dirty="0">
              <a:latin typeface="Calibri Light" panose="020F0302020204030204"/>
            </a:rPr>
            <a:t> </a:t>
          </a:r>
          <a:br>
            <a:rPr lang="en-US" sz="2300" kern="1200" dirty="0">
              <a:latin typeface="Calibri Light" panose="020F0302020204030204"/>
            </a:rPr>
          </a:br>
          <a:r>
            <a:rPr lang="en-US" sz="2300" kern="1200" dirty="0">
              <a:latin typeface="Calibri Light" panose="020F0302020204030204"/>
            </a:rPr>
            <a:t>(UI, Job Listings, )</a:t>
          </a:r>
          <a:endParaRPr lang="en-US" sz="2300" kern="1200" dirty="0"/>
        </a:p>
      </dsp:txBody>
      <dsp:txXfrm>
        <a:off x="62808" y="1495397"/>
        <a:ext cx="6138024" cy="1161018"/>
      </dsp:txXfrm>
    </dsp:sp>
    <dsp:sp modelId="{CBFA6D60-5DF9-4357-A953-E4B3E32F927D}">
      <dsp:nvSpPr>
        <dsp:cNvPr id="0" name=""/>
        <dsp:cNvSpPr/>
      </dsp:nvSpPr>
      <dsp:spPr>
        <a:xfrm>
          <a:off x="0" y="2785464"/>
          <a:ext cx="6263640" cy="1286634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Ruthala</a:t>
          </a:r>
          <a:r>
            <a:rPr lang="en-US" sz="2300" kern="1200" dirty="0"/>
            <a:t> Shiva </a:t>
          </a:r>
          <a:r>
            <a:rPr lang="en-US" sz="2300" kern="1200" dirty="0" err="1"/>
            <a:t>charan</a:t>
          </a:r>
          <a:r>
            <a:rPr lang="en-US" sz="2300" kern="1200" dirty="0"/>
            <a:t>      </a:t>
          </a:r>
          <a:r>
            <a:rPr lang="en-US" sz="2300" kern="1200" dirty="0">
              <a:latin typeface="Calibri Light" panose="020F0302020204030204"/>
            </a:rPr>
            <a:t> </a:t>
          </a:r>
          <a:r>
            <a:rPr lang="en-US" sz="2300" kern="1200" dirty="0"/>
            <a:t>-  </a:t>
          </a:r>
          <a:r>
            <a:rPr lang="en-US" sz="2300" kern="1200" dirty="0">
              <a:latin typeface="Calibri Light" panose="020F0302020204030204"/>
            </a:rPr>
            <a:t>002775946 </a:t>
          </a:r>
          <a:br>
            <a:rPr lang="en-US" sz="2300" kern="1200" dirty="0">
              <a:latin typeface="Calibri Light" panose="020F0302020204030204"/>
            </a:rPr>
          </a:br>
          <a:r>
            <a:rPr lang="en-US" sz="2300" kern="1200" dirty="0">
              <a:latin typeface="Calibri Light" panose="020F0302020204030204"/>
            </a:rPr>
            <a:t>(UI, Mock Interview, Google Drive &amp; Google Calendar Intergration, Deployment)</a:t>
          </a:r>
        </a:p>
      </dsp:txBody>
      <dsp:txXfrm>
        <a:off x="62808" y="2848272"/>
        <a:ext cx="6138024" cy="1161018"/>
      </dsp:txXfrm>
    </dsp:sp>
    <dsp:sp modelId="{3284B2CD-571F-4E95-A178-6737786D2E0F}">
      <dsp:nvSpPr>
        <dsp:cNvPr id="0" name=""/>
        <dsp:cNvSpPr/>
      </dsp:nvSpPr>
      <dsp:spPr>
        <a:xfrm>
          <a:off x="0" y="4138338"/>
          <a:ext cx="6263640" cy="1286634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Nikhil Reddy </a:t>
          </a:r>
          <a:r>
            <a:rPr lang="en-US" sz="2300" kern="1200" dirty="0" err="1"/>
            <a:t>Polepally</a:t>
          </a:r>
          <a:r>
            <a:rPr lang="en-US" sz="2300" kern="1200" dirty="0"/>
            <a:t>. </a:t>
          </a:r>
          <a:r>
            <a:rPr lang="en-US" sz="2300" kern="1200" dirty="0">
              <a:latin typeface="Calibri Light" panose="020F0302020204030204"/>
            </a:rPr>
            <a:t>  </a:t>
          </a:r>
          <a:r>
            <a:rPr lang="en-US" sz="2300" kern="1200" dirty="0"/>
            <a:t>-   002776998</a:t>
          </a:r>
          <a:br>
            <a:rPr lang="en-US" sz="2300" kern="1200" dirty="0">
              <a:latin typeface="Calibri Light" panose="020F0302020204030204"/>
            </a:rPr>
          </a:br>
          <a:r>
            <a:rPr lang="en-US" sz="2300" kern="1200" dirty="0">
              <a:latin typeface="Calibri Light" panose="020F0302020204030204"/>
            </a:rPr>
            <a:t>(UI, Interview Experience, Calender)</a:t>
          </a:r>
          <a:endParaRPr lang="en-US" sz="2300" kern="1200" dirty="0"/>
        </a:p>
      </dsp:txBody>
      <dsp:txXfrm>
        <a:off x="62808" y="4201146"/>
        <a:ext cx="6138024" cy="1161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ling-cranachan-1e8cbc.netlify.app/logi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D0C479A-88E0-7E23-BD53-61A0FADFCB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CD6CC-B378-A504-14CC-A84149B11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>
                <a:cs typeface="Calibri"/>
                <a:hlinkClick r:id="rId3"/>
              </a:rPr>
              <a:t>A place for collaborative interview preparation</a:t>
            </a:r>
            <a:endParaRPr lang="en-US" sz="2000" b="1">
              <a:cs typeface="Calibri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5" descr="Logo&#10;&#10;Description automatically generated">
            <a:extLst>
              <a:ext uri="{FF2B5EF4-FFF2-40B4-BE49-F238E27FC236}">
                <a16:creationId xmlns:a16="http://schemas.microsoft.com/office/drawing/2014/main" id="{3DC7C7E0-16F0-7FAB-A51D-894490247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7020" y="3771943"/>
            <a:ext cx="4642834" cy="139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95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248C7AEC-900E-8AE2-D1BD-C613DAE3F0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8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05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749850A-CBFC-38CE-DFA1-2EB50F9B74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3" b="8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484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150DB92-BF7E-54A3-FF47-887B8552C0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472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Calendar&#10;&#10;Description automatically generated">
            <a:extLst>
              <a:ext uri="{FF2B5EF4-FFF2-40B4-BE49-F238E27FC236}">
                <a16:creationId xmlns:a16="http://schemas.microsoft.com/office/drawing/2014/main" id="{D06813E9-7EC9-0517-C8F5-17BF342C01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9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838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CE1DF22-2753-02EF-5ABA-3F21C28FAF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1" b="58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576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A2DD155-BA29-3BE7-5B5C-FC2C9D0C90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194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B7107-76B8-3EA2-D3E9-8ACEBA66B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5100">
                <a:solidFill>
                  <a:schemeClr val="bg1"/>
                </a:solidFill>
                <a:cs typeface="Calibri Light"/>
              </a:rPr>
              <a:t>Contributors: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CC8A46E-321E-B962-18D4-0C485B8D11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2010164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6563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16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18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6FA7C-E2FB-13A4-2EFB-D63C3DA1F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  <a:latin typeface="Calibri"/>
                <a:cs typeface="Calibri Light"/>
              </a:rPr>
              <a:t>Purpose:</a:t>
            </a:r>
            <a:endParaRPr lang="en-US" b="1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36" name="Arc 2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A7FA1-27F2-F4BD-A4CB-76DA3827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8267" y="827456"/>
            <a:ext cx="7249926" cy="53924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cs typeface="Calibri"/>
              </a:rPr>
              <a:t>Tech companies are known for their rigorous interview process.</a:t>
            </a:r>
          </a:p>
          <a:p>
            <a:r>
              <a:rPr lang="en-US" sz="2400" err="1">
                <a:cs typeface="Calibri"/>
              </a:rPr>
              <a:t>PrepBuddy</a:t>
            </a:r>
            <a:r>
              <a:rPr lang="en-US" sz="2400">
                <a:cs typeface="Calibri"/>
              </a:rPr>
              <a:t> is a collaboration tool which makes your journey towards job search much easier in cracking the interviews.</a:t>
            </a:r>
          </a:p>
          <a:p>
            <a:r>
              <a:rPr lang="en-US" sz="2400" err="1">
                <a:cs typeface="Calibri"/>
              </a:rPr>
              <a:t>PrepBuddy</a:t>
            </a:r>
            <a:r>
              <a:rPr lang="en-US" sz="2400">
                <a:cs typeface="Calibri"/>
              </a:rPr>
              <a:t> offers peer-to-peer mock interviews.</a:t>
            </a:r>
          </a:p>
          <a:p>
            <a:r>
              <a:rPr lang="en-US" sz="2400">
                <a:cs typeface="Calibri"/>
              </a:rPr>
              <a:t>Applicants can post their interview experiences in the portal to simulate community-based learning.</a:t>
            </a:r>
          </a:p>
          <a:p>
            <a:r>
              <a:rPr lang="en-US" sz="2400">
                <a:cs typeface="Calibri"/>
              </a:rPr>
              <a:t>Users can also share the job postings to reduce hassle.</a:t>
            </a:r>
          </a:p>
          <a:p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502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15">
            <a:extLst>
              <a:ext uri="{FF2B5EF4-FFF2-40B4-BE49-F238E27FC236}">
                <a16:creationId xmlns:a16="http://schemas.microsoft.com/office/drawing/2014/main" id="{B5AA6684-576F-418D-AC0B-DB363FCFB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17">
            <a:extLst>
              <a:ext uri="{FF2B5EF4-FFF2-40B4-BE49-F238E27FC236}">
                <a16:creationId xmlns:a16="http://schemas.microsoft.com/office/drawing/2014/main" id="{3CD1EA40-7116-4FCB-9369-70F29FAA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12192001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7D8C7-EC68-4BFA-FF51-3DF57D8D8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132" y="54508"/>
            <a:ext cx="297282" cy="579651"/>
          </a:xfrm>
        </p:spPr>
        <p:txBody>
          <a:bodyPr>
            <a:noAutofit/>
          </a:bodyPr>
          <a:lstStyle/>
          <a:p>
            <a:r>
              <a:rPr lang="en-US" sz="4800">
                <a:latin typeface="Calibri"/>
                <a:cs typeface="Calibri Light"/>
              </a:rPr>
              <a:t>:</a:t>
            </a:r>
            <a:endParaRPr lang="en-US" sz="4800">
              <a:latin typeface="Calibri"/>
              <a:cs typeface="Calibri"/>
            </a:endParaRPr>
          </a:p>
        </p:txBody>
      </p:sp>
      <p:sp>
        <p:nvSpPr>
          <p:cNvPr id="46" name="Rectangle 19">
            <a:extLst>
              <a:ext uri="{FF2B5EF4-FFF2-40B4-BE49-F238E27FC236}">
                <a16:creationId xmlns:a16="http://schemas.microsoft.com/office/drawing/2014/main" id="{BF647E38-F93D-4661-8D77-CE13EEB6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21">
            <a:extLst>
              <a:ext uri="{FF2B5EF4-FFF2-40B4-BE49-F238E27FC236}">
                <a16:creationId xmlns:a16="http://schemas.microsoft.com/office/drawing/2014/main" id="{130EDF96-DBBC-485E-B9C9-32124D72E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5310171" y="73152"/>
            <a:chExt cx="1178966" cy="232963"/>
          </a:xfrm>
        </p:grpSpPr>
        <p:sp>
          <p:nvSpPr>
            <p:cNvPr id="48" name="Rectangle 64">
              <a:extLst>
                <a:ext uri="{FF2B5EF4-FFF2-40B4-BE49-F238E27FC236}">
                  <a16:creationId xmlns:a16="http://schemas.microsoft.com/office/drawing/2014/main" id="{DD7960B2-87B4-46F6-819D-D9102B320C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0999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24A327CF-AF3A-414C-BEE7-A5D658B42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0999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CEFF374A-E46C-46F8-BA5B-374A7DBE5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8503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6">
              <a:extLst>
                <a:ext uri="{FF2B5EF4-FFF2-40B4-BE49-F238E27FC236}">
                  <a16:creationId xmlns:a16="http://schemas.microsoft.com/office/drawing/2014/main" id="{4EF1A6B3-74F9-4840-856F-D91DFCD1C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8503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2F7A3EA5-4020-43E6-80C7-B8A0F39EE6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6008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E2CF6E07-4DD2-4039-A314-7537D471BE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6008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EF07C6E8-1C0B-4A09-AD4B-ECBE3CF5B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3512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6">
              <a:extLst>
                <a:ext uri="{FF2B5EF4-FFF2-40B4-BE49-F238E27FC236}">
                  <a16:creationId xmlns:a16="http://schemas.microsoft.com/office/drawing/2014/main" id="{D2FBDF60-4387-4BE7-8CA0-3CE84546D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3512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4">
              <a:extLst>
                <a:ext uri="{FF2B5EF4-FFF2-40B4-BE49-F238E27FC236}">
                  <a16:creationId xmlns:a16="http://schemas.microsoft.com/office/drawing/2014/main" id="{96A0D1C5-78C5-4D98-A78A-C9BCEB849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1017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6">
              <a:extLst>
                <a:ext uri="{FF2B5EF4-FFF2-40B4-BE49-F238E27FC236}">
                  <a16:creationId xmlns:a16="http://schemas.microsoft.com/office/drawing/2014/main" id="{7EFF7003-362D-46F1-AB99-460931E1B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1017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4">
              <a:extLst>
                <a:ext uri="{FF2B5EF4-FFF2-40B4-BE49-F238E27FC236}">
                  <a16:creationId xmlns:a16="http://schemas.microsoft.com/office/drawing/2014/main" id="{0BE4060C-6F94-4703-B43E-9476664B6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3476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7C0C4519-B539-4977-896D-202D2F065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3476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C974824C-1BC7-4450-8CA8-03B20618E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0981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55D71E42-6B68-472A-9B45-8B26A6215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0981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4FEA2A33-8E12-4260-9306-EF0DE4EB9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8485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09E387C6-872F-4FA2-B7C4-2FFD3EBB4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8485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4">
              <a:extLst>
                <a:ext uri="{FF2B5EF4-FFF2-40B4-BE49-F238E27FC236}">
                  <a16:creationId xmlns:a16="http://schemas.microsoft.com/office/drawing/2014/main" id="{39CB6731-9F16-40F7-9DC8-979723421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5990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6">
              <a:extLst>
                <a:ext uri="{FF2B5EF4-FFF2-40B4-BE49-F238E27FC236}">
                  <a16:creationId xmlns:a16="http://schemas.microsoft.com/office/drawing/2014/main" id="{826628BE-A435-46CC-91DB-D9C57AA2B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5990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4">
              <a:extLst>
                <a:ext uri="{FF2B5EF4-FFF2-40B4-BE49-F238E27FC236}">
                  <a16:creationId xmlns:a16="http://schemas.microsoft.com/office/drawing/2014/main" id="{B8DA176A-BE50-40C6-8BE0-B1C62A418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494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6">
              <a:extLst>
                <a:ext uri="{FF2B5EF4-FFF2-40B4-BE49-F238E27FC236}">
                  <a16:creationId xmlns:a16="http://schemas.microsoft.com/office/drawing/2014/main" id="{C6EF4B2A-4F89-490C-A34A-DC9C28FD4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494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07B59B73-DCFD-58A4-A625-C44167C07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93" y="1165387"/>
            <a:ext cx="2805762" cy="1209918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D6C80E47-971C-437F-B030-191115B01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9" descr="Icon&#10;&#10;Description automatically generated">
            <a:extLst>
              <a:ext uri="{FF2B5EF4-FFF2-40B4-BE49-F238E27FC236}">
                <a16:creationId xmlns:a16="http://schemas.microsoft.com/office/drawing/2014/main" id="{63A1404D-003B-D88E-98E1-D533820F22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16309" y="894284"/>
            <a:ext cx="1759583" cy="1748850"/>
          </a:xfrm>
        </p:spPr>
      </p:pic>
      <p:pic>
        <p:nvPicPr>
          <p:cNvPr id="6" name="Picture 6" descr="Icon&#10;&#10;Description automatically generated">
            <a:extLst>
              <a:ext uri="{FF2B5EF4-FFF2-40B4-BE49-F238E27FC236}">
                <a16:creationId xmlns:a16="http://schemas.microsoft.com/office/drawing/2014/main" id="{C3A9D9DF-AE7F-5429-040F-9A47DBB3C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8728" y="1102383"/>
            <a:ext cx="1542553" cy="152108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B6A821AA-4A75-C7AC-730D-899497033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615" y="1167074"/>
            <a:ext cx="1337228" cy="131746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6CF4293-6115-2415-EB95-8C81CECDFEA5}"/>
              </a:ext>
            </a:extLst>
          </p:cNvPr>
          <p:cNvSpPr txBox="1">
            <a:spLocks/>
          </p:cNvSpPr>
          <p:nvPr/>
        </p:nvSpPr>
        <p:spPr>
          <a:xfrm>
            <a:off x="7503553" y="3338857"/>
            <a:ext cx="406226" cy="7675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>
                <a:cs typeface="Calibri Light"/>
              </a:rPr>
              <a:t>:</a:t>
            </a:r>
          </a:p>
        </p:txBody>
      </p:sp>
      <p:pic>
        <p:nvPicPr>
          <p:cNvPr id="10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6C029D0E-53DF-1515-FE10-87B2624E6EA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171" r="27410" b="952"/>
          <a:stretch/>
        </p:blipFill>
        <p:spPr>
          <a:xfrm>
            <a:off x="4458740" y="4597144"/>
            <a:ext cx="2179391" cy="1514531"/>
          </a:xfrm>
          <a:prstGeom prst="rect">
            <a:avLst/>
          </a:prstGeom>
        </p:spPr>
      </p:pic>
      <p:pic>
        <p:nvPicPr>
          <p:cNvPr id="12" name="Picture 12" descr="Icon&#10;&#10;Description automatically generated">
            <a:extLst>
              <a:ext uri="{FF2B5EF4-FFF2-40B4-BE49-F238E27FC236}">
                <a16:creationId xmlns:a16="http://schemas.microsoft.com/office/drawing/2014/main" id="{FF0C0BD7-8B97-E324-1C6F-7D2CA060163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686" r="20133" b="-676"/>
          <a:stretch/>
        </p:blipFill>
        <p:spPr>
          <a:xfrm>
            <a:off x="10121471" y="5305793"/>
            <a:ext cx="1384990" cy="1234256"/>
          </a:xfrm>
          <a:prstGeom prst="rect">
            <a:avLst/>
          </a:prstGeom>
        </p:spPr>
      </p:pic>
      <p:pic>
        <p:nvPicPr>
          <p:cNvPr id="13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21B79B4B-249C-5D34-9F7D-E5D32A77E22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2734" r="-327" b="22396"/>
          <a:stretch/>
        </p:blipFill>
        <p:spPr>
          <a:xfrm>
            <a:off x="793698" y="4724273"/>
            <a:ext cx="3554909" cy="1212798"/>
          </a:xfrm>
          <a:prstGeom prst="rect">
            <a:avLst/>
          </a:prstGeom>
        </p:spPr>
      </p:pic>
      <p:pic>
        <p:nvPicPr>
          <p:cNvPr id="9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BDAEECB6-81C3-3758-7C82-E98032F354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14990" y="3724367"/>
            <a:ext cx="2398735" cy="1258325"/>
          </a:xfrm>
          <a:prstGeom prst="rect">
            <a:avLst/>
          </a:prstGeom>
        </p:spPr>
      </p:pic>
      <p:pic>
        <p:nvPicPr>
          <p:cNvPr id="14" name="Picture 14" descr="Logo&#10;&#10;Description automatically generated">
            <a:extLst>
              <a:ext uri="{FF2B5EF4-FFF2-40B4-BE49-F238E27FC236}">
                <a16:creationId xmlns:a16="http://schemas.microsoft.com/office/drawing/2014/main" id="{6C24DDDC-BA5E-1C94-5566-069C8562DEF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46" t="28138" r="7266" b="29004"/>
          <a:stretch/>
        </p:blipFill>
        <p:spPr>
          <a:xfrm>
            <a:off x="4734791" y="3198104"/>
            <a:ext cx="2787038" cy="1034478"/>
          </a:xfrm>
          <a:prstGeom prst="rect">
            <a:avLst/>
          </a:prstGeom>
        </p:spPr>
      </p:pic>
      <p:pic>
        <p:nvPicPr>
          <p:cNvPr id="3" name="Picture 1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963F15C-A501-E5C8-C8D6-93EC610E9E1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6236" t="584" r="458" b="1923"/>
          <a:stretch/>
        </p:blipFill>
        <p:spPr>
          <a:xfrm>
            <a:off x="4974922" y="74590"/>
            <a:ext cx="2251021" cy="563979"/>
          </a:xfrm>
          <a:prstGeom prst="rect">
            <a:avLst/>
          </a:prstGeom>
        </p:spPr>
      </p:pic>
      <p:pic>
        <p:nvPicPr>
          <p:cNvPr id="11" name="Picture 14" descr="Icon&#10;&#10;Description automatically generated">
            <a:extLst>
              <a:ext uri="{FF2B5EF4-FFF2-40B4-BE49-F238E27FC236}">
                <a16:creationId xmlns:a16="http://schemas.microsoft.com/office/drawing/2014/main" id="{BE94FACB-E7BB-6C0D-CE94-BDF0FF747EA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49414" y="4596994"/>
            <a:ext cx="2399764" cy="144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37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01062E-1087-E9C4-0CB0-9086C13AD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600" b="1">
                <a:solidFill>
                  <a:srgbClr val="FFFFFF"/>
                </a:solidFill>
                <a:latin typeface="Times New Roman"/>
                <a:ea typeface="+mj-lt"/>
                <a:cs typeface="+mj-lt"/>
              </a:rPr>
              <a:t>Features</a:t>
            </a:r>
            <a:endParaRPr lang="en-US" sz="4600" b="1">
              <a:solidFill>
                <a:srgbClr val="FFFFFF"/>
              </a:solidFill>
              <a:latin typeface="Times New Roman"/>
            </a:endParaRPr>
          </a:p>
          <a:p>
            <a:endParaRPr lang="en-US" sz="460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EBB29-A5B3-9F2E-EB41-07A2B1AC3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>
                <a:ea typeface="+mn-lt"/>
                <a:cs typeface="+mn-lt"/>
              </a:rPr>
              <a:t>Register and login Functionality</a:t>
            </a:r>
          </a:p>
          <a:p>
            <a:r>
              <a:rPr lang="en-US" sz="2400">
                <a:ea typeface="+mn-lt"/>
                <a:cs typeface="+mn-lt"/>
              </a:rPr>
              <a:t>Email verification by sending an email with expirable link</a:t>
            </a:r>
          </a:p>
          <a:p>
            <a:r>
              <a:rPr lang="en-US" sz="2400">
                <a:ea typeface="+mn-lt"/>
                <a:cs typeface="+mn-lt"/>
              </a:rPr>
              <a:t>Password hashing with Bcrypt</a:t>
            </a:r>
          </a:p>
          <a:p>
            <a:r>
              <a:rPr lang="en-US" sz="2400">
                <a:ea typeface="+mn-lt"/>
                <a:cs typeface="+mn-lt"/>
              </a:rPr>
              <a:t>API authentication using JWT.</a:t>
            </a:r>
          </a:p>
          <a:p>
            <a:r>
              <a:rPr lang="en-US" sz="2400">
                <a:ea typeface="+mn-lt"/>
                <a:cs typeface="+mn-lt"/>
              </a:rPr>
              <a:t>CRUD on job listings , interview experiences and mock interviews.</a:t>
            </a:r>
          </a:p>
          <a:p>
            <a:r>
              <a:rPr lang="en-US" sz="2400">
                <a:ea typeface="+mn-lt"/>
                <a:cs typeface="+mn-lt"/>
              </a:rPr>
              <a:t>Search on Job listings.</a:t>
            </a:r>
          </a:p>
          <a:p>
            <a:r>
              <a:rPr lang="en-US" sz="2400">
                <a:ea typeface="+mn-lt"/>
                <a:cs typeface="+mn-lt"/>
              </a:rPr>
              <a:t>Supports peer-to-peer mock interviews based on the availability.</a:t>
            </a:r>
          </a:p>
          <a:p>
            <a:r>
              <a:rPr lang="en-US" sz="2400">
                <a:ea typeface="+mn-lt"/>
                <a:cs typeface="+mn-lt"/>
              </a:rPr>
              <a:t>Integrated google calendar with unique google meet link for each interview  </a:t>
            </a:r>
          </a:p>
        </p:txBody>
      </p:sp>
    </p:spTree>
    <p:extLst>
      <p:ext uri="{BB962C8B-B14F-4D97-AF65-F5344CB8AC3E}">
        <p14:creationId xmlns:p14="http://schemas.microsoft.com/office/powerpoint/2010/main" val="2944563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3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557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805B0E42-FE30-D906-DB52-0ABB42FE6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84412"/>
            <a:ext cx="10905066" cy="468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086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446BFAA-DFC4-F290-9EA3-F7EAA8EF5E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976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3B50BB8-79F9-EDFF-8F07-64AB4981BE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021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D9E1A70-D93A-B045-0F66-642F8B10F1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24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Contributors:</vt:lpstr>
      <vt:lpstr>Purpose:</vt:lpstr>
      <vt:lpstr>:</vt:lpstr>
      <vt:lpstr>Features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165</cp:revision>
  <dcterms:created xsi:type="dcterms:W3CDTF">2022-12-07T04:29:41Z</dcterms:created>
  <dcterms:modified xsi:type="dcterms:W3CDTF">2022-12-08T15:38:28Z</dcterms:modified>
</cp:coreProperties>
</file>